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6858000" cx="12192000"/>
  <p:notesSz cx="6858000" cy="9144000"/>
  <p:embeddedFontLst>
    <p:embeddedFont>
      <p:font typeface="Nunito Sans"/>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9AA0A6"/>
          </p15:clr>
        </p15:guide>
        <p15:guide id="2" pos="3840">
          <p15:clr>
            <a:srgbClr val="9AA0A6"/>
          </p15:clr>
        </p15:guide>
        <p15:guide id="3" orient="horz" pos="413">
          <p15:clr>
            <a:srgbClr val="9AA0A6"/>
          </p15:clr>
        </p15:guide>
        <p15:guide id="4" orient="horz" pos="2592">
          <p15:clr>
            <a:srgbClr val="9AA0A6"/>
          </p15:clr>
        </p15:guide>
        <p15:guide id="5" orient="horz" pos="1080">
          <p15:clr>
            <a:srgbClr val="9AA0A6"/>
          </p15:clr>
        </p15:guide>
        <p15:guide id="6" pos="864">
          <p15:clr>
            <a:srgbClr val="9AA0A6"/>
          </p15:clr>
        </p15:guide>
        <p15:guide id="7" pos="6816">
          <p15:clr>
            <a:srgbClr val="9AA0A6"/>
          </p15:clr>
        </p15:guide>
        <p15:guide id="8" pos="1224">
          <p15:clr>
            <a:srgbClr val="9AA0A6"/>
          </p15:clr>
        </p15:guide>
      </p15:sldGuideLst>
    </p:ext>
    <p:ext uri="GoogleSlidesCustomDataVersion2">
      <go:slidesCustomData xmlns:go="http://customooxmlschemas.google.com/" r:id="rId26" roundtripDataSignature="AMtx7mjb1p9qsE+pLn9G4Fj3Jvf/nGWW2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 pos="413" orient="horz"/>
        <p:guide pos="2592" orient="horz"/>
        <p:guide pos="1080" orient="horz"/>
        <p:guide pos="864"/>
        <p:guide pos="6816"/>
        <p:guide pos="1224"/>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NunitoSans-regular.fntdata"/><Relationship Id="rId21" Type="http://schemas.openxmlformats.org/officeDocument/2006/relationships/slide" Target="slides/slide15.xml"/><Relationship Id="rId24" Type="http://schemas.openxmlformats.org/officeDocument/2006/relationships/font" Target="fonts/NunitoSans-italic.fntdata"/><Relationship Id="rId23" Type="http://schemas.openxmlformats.org/officeDocument/2006/relationships/font" Target="fonts/NunitoSans-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customschemas.google.com/relationships/presentationmetadata" Target="metadata"/><Relationship Id="rId25" Type="http://schemas.openxmlformats.org/officeDocument/2006/relationships/font" Target="fonts/NunitoSans-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0" name="Google Shape;110;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e2f8f1f618_0_2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3" name="Google Shape;163;g2e2f8f1f618_0_25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e2f8f1f618_0_2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9" name="Google Shape;169;g2e2f8f1f618_0_26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2e2f8f1f618_0_35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5" name="Google Shape;175;g2e2f8f1f618_0_35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e2f8f1f618_0_36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0" name="Google Shape;180;g2e2f8f1f618_0_36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e2f8f1f618_0_36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6" name="Google Shape;186;g2e2f8f1f618_0_36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e2f8f1f618_0_4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2" name="Google Shape;192;g2e2f8f1f618_0_4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6" name="Google Shape;11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e2f8f1f618_0_18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2" name="Google Shape;122;g2e2f8f1f618_0_18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e2f8f1f618_0_3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8" name="Google Shape;128;g2e2f8f1f618_0_3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e2f8f1f618_0_2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1900"/>
              </a:spcBef>
              <a:spcAft>
                <a:spcPts val="0"/>
              </a:spcAft>
              <a:buSzPts val="1100"/>
              <a:buNone/>
            </a:pPr>
            <a:r>
              <a:t/>
            </a:r>
            <a:endParaRPr>
              <a:solidFill>
                <a:schemeClr val="dk1"/>
              </a:solidFill>
            </a:endParaRPr>
          </a:p>
        </p:txBody>
      </p:sp>
      <p:sp>
        <p:nvSpPr>
          <p:cNvPr id="134" name="Google Shape;134;g2e2f8f1f618_0_2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e2f8f1f618_0_2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1900"/>
              </a:spcBef>
              <a:spcAft>
                <a:spcPts val="0"/>
              </a:spcAft>
              <a:buSzPts val="1100"/>
              <a:buNone/>
            </a:pPr>
            <a:r>
              <a:t/>
            </a:r>
            <a:endParaRPr>
              <a:solidFill>
                <a:schemeClr val="dk1"/>
              </a:solidFill>
            </a:endParaRPr>
          </a:p>
        </p:txBody>
      </p:sp>
      <p:sp>
        <p:nvSpPr>
          <p:cNvPr id="140" name="Google Shape;140;g2e2f8f1f618_0_2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e2f8f1f618_0_2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6" name="Google Shape;146;g2e2f8f1f618_0_2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e2f8f1f618_0_2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1" name="Google Shape;151;g2e2f8f1f618_0_24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e2f8f1f618_0_2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7" name="Google Shape;157;g2e2f8f1f618_0_25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Nunito Sans"/>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 name="Google Shape;12;p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52" name="Shape 52"/>
        <p:cNvGrpSpPr/>
        <p:nvPr/>
      </p:nvGrpSpPr>
      <p:grpSpPr>
        <a:xfrm>
          <a:off x="0" y="0"/>
          <a:ext cx="0" cy="0"/>
          <a:chOff x="0" y="0"/>
          <a:chExt cx="0" cy="0"/>
        </a:xfrm>
      </p:grpSpPr>
      <p:sp>
        <p:nvSpPr>
          <p:cNvPr id="53" name="Google Shape;53;p19"/>
          <p:cNvSpPr txBox="1"/>
          <p:nvPr>
            <p:ph type="title"/>
          </p:nvPr>
        </p:nvSpPr>
        <p:spPr>
          <a:xfrm>
            <a:off x="838200" y="681037"/>
            <a:ext cx="10515600" cy="1009651"/>
          </a:xfrm>
          <a:prstGeom prst="rect">
            <a:avLst/>
          </a:prstGeom>
          <a:noFill/>
          <a:ln>
            <a:noFill/>
          </a:ln>
        </p:spPr>
        <p:txBody>
          <a:bodyPr anchorCtr="0" anchor="ctr" bIns="45700" lIns="91425" spcFirstLastPara="1" rIns="91425" wrap="square" tIns="45700">
            <a:normAutofit/>
          </a:bodyPr>
          <a:lstStyle>
            <a:lvl1pPr lvl="0" algn="r">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19"/>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9pPr>
          </a:lstStyle>
          <a:p/>
        </p:txBody>
      </p:sp>
      <p:sp>
        <p:nvSpPr>
          <p:cNvPr id="56" name="Google Shape;56;p19"/>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9pPr>
          </a:lstStyle>
          <a:p/>
        </p:txBody>
      </p:sp>
      <p:sp>
        <p:nvSpPr>
          <p:cNvPr id="57" name="Google Shape;57;p19"/>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58" name="Shape 58"/>
        <p:cNvGrpSpPr/>
        <p:nvPr/>
      </p:nvGrpSpPr>
      <p:grpSpPr>
        <a:xfrm>
          <a:off x="0" y="0"/>
          <a:ext cx="0" cy="0"/>
          <a:chOff x="0" y="0"/>
          <a:chExt cx="0" cy="0"/>
        </a:xfrm>
      </p:grpSpPr>
      <p:sp>
        <p:nvSpPr>
          <p:cNvPr id="59" name="Google Shape;59;p2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r">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0"/>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9pPr>
          </a:lstStyle>
          <a:p/>
        </p:txBody>
      </p:sp>
      <p:sp>
        <p:nvSpPr>
          <p:cNvPr id="62" name="Google Shape;62;p20"/>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9pPr>
          </a:lstStyle>
          <a:p/>
        </p:txBody>
      </p:sp>
      <p:sp>
        <p:nvSpPr>
          <p:cNvPr id="63" name="Google Shape;63;p20"/>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9" name="Shape 69"/>
        <p:cNvGrpSpPr/>
        <p:nvPr/>
      </p:nvGrpSpPr>
      <p:grpSpPr>
        <a:xfrm>
          <a:off x="0" y="0"/>
          <a:ext cx="0" cy="0"/>
          <a:chOff x="0" y="0"/>
          <a:chExt cx="0" cy="0"/>
        </a:xfrm>
      </p:grpSpPr>
      <p:sp>
        <p:nvSpPr>
          <p:cNvPr id="70" name="Google Shape;70;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1" name="Shape 71"/>
        <p:cNvGrpSpPr/>
        <p:nvPr/>
      </p:nvGrpSpPr>
      <p:grpSpPr>
        <a:xfrm>
          <a:off x="0" y="0"/>
          <a:ext cx="0" cy="0"/>
          <a:chOff x="0" y="0"/>
          <a:chExt cx="0" cy="0"/>
        </a:xfrm>
      </p:grpSpPr>
      <p:sp>
        <p:nvSpPr>
          <p:cNvPr id="72" name="Google Shape;72;p10"/>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9pPr>
          </a:lstStyle>
          <a:p/>
        </p:txBody>
      </p:sp>
      <p:sp>
        <p:nvSpPr>
          <p:cNvPr id="73" name="Google Shape;73;p10"/>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9pPr>
          </a:lstStyle>
          <a:p/>
        </p:txBody>
      </p:sp>
      <p:sp>
        <p:nvSpPr>
          <p:cNvPr id="74" name="Google Shape;74;p10"/>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75" name="Shape 75"/>
        <p:cNvGrpSpPr/>
        <p:nvPr/>
      </p:nvGrpSpPr>
      <p:grpSpPr>
        <a:xfrm>
          <a:off x="0" y="0"/>
          <a:ext cx="0" cy="0"/>
          <a:chOff x="0" y="0"/>
          <a:chExt cx="0" cy="0"/>
        </a:xfrm>
      </p:grpSpPr>
      <p:sp>
        <p:nvSpPr>
          <p:cNvPr id="76" name="Google Shape;76;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Nunito Sans"/>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8" name="Shape 78"/>
        <p:cNvGrpSpPr/>
        <p:nvPr/>
      </p:nvGrpSpPr>
      <p:grpSpPr>
        <a:xfrm>
          <a:off x="0" y="0"/>
          <a:ext cx="0" cy="0"/>
          <a:chOff x="0" y="0"/>
          <a:chExt cx="0" cy="0"/>
        </a:xfrm>
      </p:grpSpPr>
      <p:sp>
        <p:nvSpPr>
          <p:cNvPr id="79" name="Google Shape;7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1" name="Shape 81"/>
        <p:cNvGrpSpPr/>
        <p:nvPr/>
      </p:nvGrpSpPr>
      <p:grpSpPr>
        <a:xfrm>
          <a:off x="0" y="0"/>
          <a:ext cx="0" cy="0"/>
          <a:chOff x="0" y="0"/>
          <a:chExt cx="0" cy="0"/>
        </a:xfrm>
      </p:grpSpPr>
      <p:sp>
        <p:nvSpPr>
          <p:cNvPr id="82" name="Google Shape;82;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Nunito Sans"/>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4" name="Shape 84"/>
        <p:cNvGrpSpPr/>
        <p:nvPr/>
      </p:nvGrpSpPr>
      <p:grpSpPr>
        <a:xfrm>
          <a:off x="0" y="0"/>
          <a:ext cx="0" cy="0"/>
          <a:chOff x="0" y="0"/>
          <a:chExt cx="0" cy="0"/>
        </a:xfrm>
      </p:grpSpPr>
      <p:sp>
        <p:nvSpPr>
          <p:cNvPr id="85" name="Google Shape;85;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8" name="Shape 88"/>
        <p:cNvGrpSpPr/>
        <p:nvPr/>
      </p:nvGrpSpPr>
      <p:grpSpPr>
        <a:xfrm>
          <a:off x="0" y="0"/>
          <a:ext cx="0" cy="0"/>
          <a:chOff x="0" y="0"/>
          <a:chExt cx="0" cy="0"/>
        </a:xfrm>
      </p:grpSpPr>
      <p:sp>
        <p:nvSpPr>
          <p:cNvPr id="89" name="Google Shape;89;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1" name="Google Shape;91;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2" name="Google Shape;92;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3" name="Google Shape;93;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4" name="Shape 94"/>
        <p:cNvGrpSpPr/>
        <p:nvPr/>
      </p:nvGrpSpPr>
      <p:grpSpPr>
        <a:xfrm>
          <a:off x="0" y="0"/>
          <a:ext cx="0" cy="0"/>
          <a:chOff x="0" y="0"/>
          <a:chExt cx="0" cy="0"/>
        </a:xfrm>
      </p:grpSpPr>
      <p:sp>
        <p:nvSpPr>
          <p:cNvPr id="95" name="Google Shape;95;p2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Nunito Sans"/>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26"/>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7" name="Google Shape;97;p26"/>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3" name="Shape 13"/>
        <p:cNvGrpSpPr/>
        <p:nvPr/>
      </p:nvGrpSpPr>
      <p:grpSpPr>
        <a:xfrm>
          <a:off x="0" y="0"/>
          <a:ext cx="0" cy="0"/>
          <a:chOff x="0" y="0"/>
          <a:chExt cx="0" cy="0"/>
        </a:xfrm>
      </p:grpSpPr>
      <p:sp>
        <p:nvSpPr>
          <p:cNvPr id="14" name="Google Shape;14;p11"/>
          <p:cNvSpPr txBox="1"/>
          <p:nvPr>
            <p:ph type="title"/>
          </p:nvPr>
        </p:nvSpPr>
        <p:spPr>
          <a:xfrm>
            <a:off x="838200" y="681037"/>
            <a:ext cx="10515600" cy="1009651"/>
          </a:xfrm>
          <a:prstGeom prst="rect">
            <a:avLst/>
          </a:prstGeom>
          <a:noFill/>
          <a:ln>
            <a:noFill/>
          </a:ln>
        </p:spPr>
        <p:txBody>
          <a:bodyPr anchorCtr="0" anchor="ctr" bIns="45700" lIns="91425" spcFirstLastPara="1" rIns="91425" wrap="square" tIns="45700">
            <a:normAutofit/>
          </a:bodyPr>
          <a:lstStyle>
            <a:lvl1pPr lvl="0" algn="r">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8" name="Shape 98"/>
        <p:cNvGrpSpPr/>
        <p:nvPr/>
      </p:nvGrpSpPr>
      <p:grpSpPr>
        <a:xfrm>
          <a:off x="0" y="0"/>
          <a:ext cx="0" cy="0"/>
          <a:chOff x="0" y="0"/>
          <a:chExt cx="0" cy="0"/>
        </a:xfrm>
      </p:grpSpPr>
      <p:sp>
        <p:nvSpPr>
          <p:cNvPr id="99" name="Google Shape;99;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Nunito Sans"/>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7"/>
          <p:cNvSpPr/>
          <p:nvPr>
            <p:ph idx="2" type="pic"/>
          </p:nvPr>
        </p:nvSpPr>
        <p:spPr>
          <a:xfrm>
            <a:off x="5183188" y="987425"/>
            <a:ext cx="6172200" cy="4873625"/>
          </a:xfrm>
          <a:prstGeom prst="rect">
            <a:avLst/>
          </a:prstGeom>
          <a:noFill/>
          <a:ln>
            <a:noFill/>
          </a:ln>
        </p:spPr>
      </p:sp>
      <p:sp>
        <p:nvSpPr>
          <p:cNvPr id="101" name="Google Shape;101;p2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2" name="Shape 102"/>
        <p:cNvGrpSpPr/>
        <p:nvPr/>
      </p:nvGrpSpPr>
      <p:grpSpPr>
        <a:xfrm>
          <a:off x="0" y="0"/>
          <a:ext cx="0" cy="0"/>
          <a:chOff x="0" y="0"/>
          <a:chExt cx="0" cy="0"/>
        </a:xfrm>
      </p:grpSpPr>
      <p:sp>
        <p:nvSpPr>
          <p:cNvPr id="103" name="Google Shape;103;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8"/>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5" name="Shape 105"/>
        <p:cNvGrpSpPr/>
        <p:nvPr/>
      </p:nvGrpSpPr>
      <p:grpSpPr>
        <a:xfrm>
          <a:off x="0" y="0"/>
          <a:ext cx="0" cy="0"/>
          <a:chOff x="0" y="0"/>
          <a:chExt cx="0" cy="0"/>
        </a:xfrm>
      </p:grpSpPr>
      <p:sp>
        <p:nvSpPr>
          <p:cNvPr id="106" name="Google Shape;106;p29"/>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29"/>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1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r">
              <a:lnSpc>
                <a:spcPct val="90000"/>
              </a:lnSpc>
              <a:spcBef>
                <a:spcPts val="0"/>
              </a:spcBef>
              <a:spcAft>
                <a:spcPts val="0"/>
              </a:spcAft>
              <a:buClr>
                <a:schemeClr val="dk1"/>
              </a:buClr>
              <a:buSzPts val="6000"/>
              <a:buFont typeface="Nunito Sans"/>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9" name="Shape 19"/>
        <p:cNvGrpSpPr/>
        <p:nvPr/>
      </p:nvGrpSpPr>
      <p:grpSpPr>
        <a:xfrm>
          <a:off x="0" y="0"/>
          <a:ext cx="0" cy="0"/>
          <a:chOff x="0" y="0"/>
          <a:chExt cx="0" cy="0"/>
        </a:xfrm>
      </p:grpSpPr>
      <p:sp>
        <p:nvSpPr>
          <p:cNvPr id="20" name="Google Shape;20;p13"/>
          <p:cNvSpPr txBox="1"/>
          <p:nvPr>
            <p:ph type="title"/>
          </p:nvPr>
        </p:nvSpPr>
        <p:spPr>
          <a:xfrm>
            <a:off x="838200" y="681037"/>
            <a:ext cx="10515600" cy="1009651"/>
          </a:xfrm>
          <a:prstGeom prst="rect">
            <a:avLst/>
          </a:prstGeom>
          <a:noFill/>
          <a:ln>
            <a:noFill/>
          </a:ln>
        </p:spPr>
        <p:txBody>
          <a:bodyPr anchorCtr="0" anchor="ctr" bIns="45700" lIns="91425" spcFirstLastPara="1" rIns="91425" wrap="square" tIns="45700">
            <a:normAutofit/>
          </a:bodyPr>
          <a:lstStyle>
            <a:lvl1pPr lvl="0" algn="r">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1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3" name="Shape 23"/>
        <p:cNvGrpSpPr/>
        <p:nvPr/>
      </p:nvGrpSpPr>
      <p:grpSpPr>
        <a:xfrm>
          <a:off x="0" y="0"/>
          <a:ext cx="0" cy="0"/>
          <a:chOff x="0" y="0"/>
          <a:chExt cx="0" cy="0"/>
        </a:xfrm>
      </p:grpSpPr>
      <p:sp>
        <p:nvSpPr>
          <p:cNvPr id="24" name="Google Shape;24;p1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r">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6" name="Google Shape;26;p1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1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8" name="Google Shape;28;p1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15"/>
          <p:cNvSpPr txBox="1"/>
          <p:nvPr>
            <p:ph type="title"/>
          </p:nvPr>
        </p:nvSpPr>
        <p:spPr>
          <a:xfrm>
            <a:off x="838200" y="681037"/>
            <a:ext cx="10515600" cy="1009651"/>
          </a:xfrm>
          <a:prstGeom prst="rect">
            <a:avLst/>
          </a:prstGeom>
          <a:noFill/>
          <a:ln>
            <a:noFill/>
          </a:ln>
        </p:spPr>
        <p:txBody>
          <a:bodyPr anchorCtr="0" anchor="ctr" bIns="45700" lIns="91425" spcFirstLastPara="1" rIns="91425" wrap="square" tIns="45700">
            <a:normAutofit/>
          </a:bodyPr>
          <a:lstStyle>
            <a:lvl1pPr lvl="0" algn="r">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5"/>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9pPr>
          </a:lstStyle>
          <a:p/>
        </p:txBody>
      </p:sp>
      <p:sp>
        <p:nvSpPr>
          <p:cNvPr id="32" name="Google Shape;32;p15"/>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9pPr>
          </a:lstStyle>
          <a:p/>
        </p:txBody>
      </p:sp>
      <p:sp>
        <p:nvSpPr>
          <p:cNvPr id="33" name="Google Shape;33;p15"/>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4" name="Shape 34"/>
        <p:cNvGrpSpPr/>
        <p:nvPr/>
      </p:nvGrpSpPr>
      <p:grpSpPr>
        <a:xfrm>
          <a:off x="0" y="0"/>
          <a:ext cx="0" cy="0"/>
          <a:chOff x="0" y="0"/>
          <a:chExt cx="0" cy="0"/>
        </a:xfrm>
      </p:grpSpPr>
      <p:sp>
        <p:nvSpPr>
          <p:cNvPr id="35" name="Google Shape;35;p16"/>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9pPr>
          </a:lstStyle>
          <a:p/>
        </p:txBody>
      </p:sp>
      <p:sp>
        <p:nvSpPr>
          <p:cNvPr id="36" name="Google Shape;36;p16"/>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9pPr>
          </a:lstStyle>
          <a:p/>
        </p:txBody>
      </p:sp>
      <p:sp>
        <p:nvSpPr>
          <p:cNvPr id="37" name="Google Shape;37;p16"/>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8" name="Shape 38"/>
        <p:cNvGrpSpPr/>
        <p:nvPr/>
      </p:nvGrpSpPr>
      <p:grpSpPr>
        <a:xfrm>
          <a:off x="0" y="0"/>
          <a:ext cx="0" cy="0"/>
          <a:chOff x="0" y="0"/>
          <a:chExt cx="0" cy="0"/>
        </a:xfrm>
      </p:grpSpPr>
      <p:sp>
        <p:nvSpPr>
          <p:cNvPr id="39" name="Google Shape;39;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r">
              <a:lnSpc>
                <a:spcPct val="90000"/>
              </a:lnSpc>
              <a:spcBef>
                <a:spcPts val="0"/>
              </a:spcBef>
              <a:spcAft>
                <a:spcPts val="0"/>
              </a:spcAft>
              <a:buClr>
                <a:schemeClr val="dk1"/>
              </a:buClr>
              <a:buSzPts val="3200"/>
              <a:buFont typeface="Nunito Sans"/>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41" name="Google Shape;41;p1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2" name="Google Shape;42;p17"/>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9pPr>
          </a:lstStyle>
          <a:p/>
        </p:txBody>
      </p:sp>
      <p:sp>
        <p:nvSpPr>
          <p:cNvPr id="43" name="Google Shape;43;p17"/>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9pPr>
          </a:lstStyle>
          <a:p/>
        </p:txBody>
      </p:sp>
      <p:sp>
        <p:nvSpPr>
          <p:cNvPr id="44" name="Google Shape;44;p17"/>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5" name="Shape 45"/>
        <p:cNvGrpSpPr/>
        <p:nvPr/>
      </p:nvGrpSpPr>
      <p:grpSpPr>
        <a:xfrm>
          <a:off x="0" y="0"/>
          <a:ext cx="0" cy="0"/>
          <a:chOff x="0" y="0"/>
          <a:chExt cx="0" cy="0"/>
        </a:xfrm>
      </p:grpSpPr>
      <p:sp>
        <p:nvSpPr>
          <p:cNvPr id="46" name="Google Shape;46;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r">
              <a:lnSpc>
                <a:spcPct val="90000"/>
              </a:lnSpc>
              <a:spcBef>
                <a:spcPts val="0"/>
              </a:spcBef>
              <a:spcAft>
                <a:spcPts val="0"/>
              </a:spcAft>
              <a:buClr>
                <a:schemeClr val="dk1"/>
              </a:buClr>
              <a:buSzPts val="3200"/>
              <a:buFont typeface="Nunito Sans"/>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8"/>
          <p:cNvSpPr/>
          <p:nvPr>
            <p:ph idx="2" type="pic"/>
          </p:nvPr>
        </p:nvSpPr>
        <p:spPr>
          <a:xfrm>
            <a:off x="5183188" y="987425"/>
            <a:ext cx="6172200" cy="4873625"/>
          </a:xfrm>
          <a:prstGeom prst="rect">
            <a:avLst/>
          </a:prstGeom>
          <a:noFill/>
          <a:ln>
            <a:noFill/>
          </a:ln>
        </p:spPr>
      </p:sp>
      <p:sp>
        <p:nvSpPr>
          <p:cNvPr id="48" name="Google Shape;48;p1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9" name="Google Shape;49;p18"/>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9pPr>
          </a:lstStyle>
          <a:p/>
        </p:txBody>
      </p:sp>
      <p:sp>
        <p:nvSpPr>
          <p:cNvPr id="50" name="Google Shape;50;p18"/>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Nunito Sans"/>
                <a:ea typeface="Nunito Sans"/>
                <a:cs typeface="Nunito Sans"/>
                <a:sym typeface="Nunito Sans"/>
              </a:defRPr>
            </a:lvl9pPr>
          </a:lstStyle>
          <a:p/>
        </p:txBody>
      </p:sp>
      <p:sp>
        <p:nvSpPr>
          <p:cNvPr id="51" name="Google Shape;51;p18"/>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0" Type="http://schemas.openxmlformats.org/officeDocument/2006/relationships/slideLayout" Target="../slideLayouts/slideLayout19.xml"/><Relationship Id="rId13" Type="http://schemas.openxmlformats.org/officeDocument/2006/relationships/slideLayout" Target="../slideLayouts/slideLayout22.xml"/><Relationship Id="rId12" Type="http://schemas.openxmlformats.org/officeDocument/2006/relationships/slideLayout" Target="../slideLayouts/slideLayout21.xml"/><Relationship Id="rId1" Type="http://schemas.openxmlformats.org/officeDocument/2006/relationships/image" Target="../media/image2.jpg"/><Relationship Id="rId2" Type="http://schemas.openxmlformats.org/officeDocument/2006/relationships/image" Target="../media/image3.png"/><Relationship Id="rId3" Type="http://schemas.openxmlformats.org/officeDocument/2006/relationships/slideLayout" Target="../slideLayouts/slideLayout12.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theme" Target="../theme/theme1.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8DC6"/>
            </a:gs>
            <a:gs pos="23000">
              <a:srgbClr val="008DC6"/>
            </a:gs>
            <a:gs pos="69000">
              <a:srgbClr val="0077A7"/>
            </a:gs>
            <a:gs pos="97000">
              <a:srgbClr val="006F9C"/>
            </a:gs>
            <a:gs pos="100000">
              <a:srgbClr val="006F9C"/>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6"/>
          <p:cNvSpPr/>
          <p:nvPr/>
        </p:nvSpPr>
        <p:spPr>
          <a:xfrm>
            <a:off x="0" y="6176963"/>
            <a:ext cx="12192000" cy="694879"/>
          </a:xfrm>
          <a:prstGeom prst="rect">
            <a:avLst/>
          </a:prstGeom>
          <a:gradFill>
            <a:gsLst>
              <a:gs pos="0">
                <a:schemeClr val="lt1"/>
              </a:gs>
              <a:gs pos="55000">
                <a:srgbClr val="FFFFFF">
                  <a:alpha val="95686"/>
                </a:srgbClr>
              </a:gs>
              <a:gs pos="100000">
                <a:schemeClr val="lt1"/>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Nunito Sans"/>
              <a:ea typeface="Nunito Sans"/>
              <a:cs typeface="Nunito Sans"/>
              <a:sym typeface="Nunito Sans"/>
            </a:endParaRPr>
          </a:p>
        </p:txBody>
      </p:sp>
      <p:pic>
        <p:nvPicPr>
          <p:cNvPr descr="Text&#10;&#10;Description automatically generated" id="7" name="Google Shape;7;p6"/>
          <p:cNvPicPr preferRelativeResize="0"/>
          <p:nvPr/>
        </p:nvPicPr>
        <p:blipFill rotWithShape="1">
          <a:blip r:embed="rId1">
            <a:alphaModFix/>
          </a:blip>
          <a:srcRect b="0" l="0" r="0" t="0"/>
          <a:stretch/>
        </p:blipFill>
        <p:spPr>
          <a:xfrm>
            <a:off x="0" y="5994687"/>
            <a:ext cx="3028952" cy="1009651"/>
          </a:xfrm>
          <a:prstGeom prst="rect">
            <a:avLst/>
          </a:prstGeom>
          <a:noFill/>
          <a:ln>
            <a:noFill/>
          </a:ln>
        </p:spPr>
      </p:pic>
      <p:sp>
        <p:nvSpPr>
          <p:cNvPr id="8" name="Google Shape;8;p6"/>
          <p:cNvSpPr txBox="1"/>
          <p:nvPr>
            <p:ph type="title"/>
          </p:nvPr>
        </p:nvSpPr>
        <p:spPr>
          <a:xfrm>
            <a:off x="838200" y="681037"/>
            <a:ext cx="10515600" cy="1009651"/>
          </a:xfrm>
          <a:prstGeom prst="rect">
            <a:avLst/>
          </a:prstGeom>
          <a:noFill/>
          <a:ln>
            <a:noFill/>
          </a:ln>
        </p:spPr>
        <p:txBody>
          <a:bodyPr anchorCtr="0" anchor="ctr" bIns="45700" lIns="91425" spcFirstLastPara="1" rIns="91425" wrap="square" tIns="45700">
            <a:normAutofit/>
          </a:bodyPr>
          <a:lstStyle>
            <a:lvl1pPr lvl="0" marR="0" rtl="0" algn="r">
              <a:lnSpc>
                <a:spcPct val="90000"/>
              </a:lnSpc>
              <a:spcBef>
                <a:spcPts val="0"/>
              </a:spcBef>
              <a:spcAft>
                <a:spcPts val="0"/>
              </a:spcAft>
              <a:buClr>
                <a:schemeClr val="dk1"/>
              </a:buClr>
              <a:buSzPts val="3200"/>
              <a:buFont typeface="Nunito Sans"/>
              <a:buNone/>
              <a:defRPr b="0" i="0" sz="3200" u="none" cap="none" strike="noStrike">
                <a:solidFill>
                  <a:schemeClr val="dk1"/>
                </a:solidFill>
                <a:latin typeface="Nunito Sans"/>
                <a:ea typeface="Nunito Sans"/>
                <a:cs typeface="Nunito Sans"/>
                <a:sym typeface="Nunito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57200" lvl="0" marL="457200"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Nunito Sans"/>
                <a:ea typeface="Nunito Sans"/>
                <a:cs typeface="Nunito Sans"/>
                <a:sym typeface="Nunito Sans"/>
              </a:defRPr>
            </a:lvl1pPr>
            <a:lvl2pPr indent="-431800" lvl="1" marL="914400" marR="0" rtl="0" algn="l">
              <a:lnSpc>
                <a:spcPct val="90000"/>
              </a:lnSpc>
              <a:spcBef>
                <a:spcPts val="500"/>
              </a:spcBef>
              <a:spcAft>
                <a:spcPts val="0"/>
              </a:spcAft>
              <a:buClr>
                <a:schemeClr val="dk1"/>
              </a:buClr>
              <a:buSzPts val="3200"/>
              <a:buFont typeface="Arial"/>
              <a:buChar char="•"/>
              <a:defRPr b="0" i="0" sz="3200" u="none" cap="none" strike="noStrike">
                <a:solidFill>
                  <a:schemeClr val="dk1"/>
                </a:solidFill>
                <a:latin typeface="Nunito Sans"/>
                <a:ea typeface="Nunito Sans"/>
                <a:cs typeface="Nunito Sans"/>
                <a:sym typeface="Nunito Sans"/>
              </a:defRPr>
            </a:lvl2pPr>
            <a:lvl3pPr indent="-406400" lvl="2" marL="1371600" marR="0" rtl="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Nunito Sans"/>
                <a:ea typeface="Nunito Sans"/>
                <a:cs typeface="Nunito Sans"/>
                <a:sym typeface="Nunito Sans"/>
              </a:defRPr>
            </a:lvl3pPr>
            <a:lvl4pPr indent="-381000" lvl="3" marL="18288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Nunito Sans"/>
                <a:ea typeface="Nunito Sans"/>
                <a:cs typeface="Nunito Sans"/>
                <a:sym typeface="Nunito Sans"/>
              </a:defRPr>
            </a:lvl4pPr>
            <a:lvl5pPr indent="-381000" lvl="4" marL="22860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Nunito Sans"/>
                <a:ea typeface="Nunito Sans"/>
                <a:cs typeface="Nunito Sans"/>
                <a:sym typeface="Nunito Sans"/>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Nunito Sans"/>
                <a:ea typeface="Nunito Sans"/>
                <a:cs typeface="Nunito Sans"/>
                <a:sym typeface="Nunito Sans"/>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Nunito Sans"/>
                <a:ea typeface="Nunito Sans"/>
                <a:cs typeface="Nunito Sans"/>
                <a:sym typeface="Nunito Sans"/>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Nunito Sans"/>
                <a:ea typeface="Nunito Sans"/>
                <a:cs typeface="Nunito Sans"/>
                <a:sym typeface="Nunito Sans"/>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Nunito Sans"/>
                <a:ea typeface="Nunito Sans"/>
                <a:cs typeface="Nunito Sans"/>
                <a:sym typeface="Nunito Sans"/>
              </a:defRPr>
            </a:lvl9pPr>
          </a:lstStyle>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64" name="Shape 64"/>
        <p:cNvGrpSpPr/>
        <p:nvPr/>
      </p:nvGrpSpPr>
      <p:grpSpPr>
        <a:xfrm>
          <a:off x="0" y="0"/>
          <a:ext cx="0" cy="0"/>
          <a:chOff x="0" y="0"/>
          <a:chExt cx="0" cy="0"/>
        </a:xfrm>
      </p:grpSpPr>
      <p:sp>
        <p:nvSpPr>
          <p:cNvPr id="65" name="Google Shape;65;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Nunito Sans"/>
              <a:buNone/>
              <a:defRPr b="0" i="0" sz="4400" u="none" cap="none" strike="noStrike">
                <a:solidFill>
                  <a:schemeClr val="dk1"/>
                </a:solidFill>
                <a:latin typeface="Nunito Sans"/>
                <a:ea typeface="Nunito Sans"/>
                <a:cs typeface="Nunito Sans"/>
                <a:sym typeface="Nunito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6" name="Google Shape;66;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57200" lvl="0" marL="457200"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Nunito Sans"/>
                <a:ea typeface="Nunito Sans"/>
                <a:cs typeface="Nunito Sans"/>
                <a:sym typeface="Nunito Sans"/>
              </a:defRPr>
            </a:lvl1pPr>
            <a:lvl2pPr indent="-431800" lvl="1" marL="914400" marR="0" rtl="0" algn="l">
              <a:lnSpc>
                <a:spcPct val="90000"/>
              </a:lnSpc>
              <a:spcBef>
                <a:spcPts val="500"/>
              </a:spcBef>
              <a:spcAft>
                <a:spcPts val="0"/>
              </a:spcAft>
              <a:buClr>
                <a:schemeClr val="dk1"/>
              </a:buClr>
              <a:buSzPts val="3200"/>
              <a:buFont typeface="Arial"/>
              <a:buChar char="•"/>
              <a:defRPr b="0" i="0" sz="3200" u="none" cap="none" strike="noStrike">
                <a:solidFill>
                  <a:schemeClr val="dk1"/>
                </a:solidFill>
                <a:latin typeface="Nunito Sans"/>
                <a:ea typeface="Nunito Sans"/>
                <a:cs typeface="Nunito Sans"/>
                <a:sym typeface="Nunito Sans"/>
              </a:defRPr>
            </a:lvl2pPr>
            <a:lvl3pPr indent="-406400" lvl="2" marL="1371600" marR="0" rtl="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Nunito Sans"/>
                <a:ea typeface="Nunito Sans"/>
                <a:cs typeface="Nunito Sans"/>
                <a:sym typeface="Nunito Sans"/>
              </a:defRPr>
            </a:lvl3pPr>
            <a:lvl4pPr indent="-381000" lvl="3" marL="18288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Nunito Sans"/>
                <a:ea typeface="Nunito Sans"/>
                <a:cs typeface="Nunito Sans"/>
                <a:sym typeface="Nunito Sans"/>
              </a:defRPr>
            </a:lvl4pPr>
            <a:lvl5pPr indent="-381000" lvl="4" marL="22860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Nunito Sans"/>
                <a:ea typeface="Nunito Sans"/>
                <a:cs typeface="Nunito Sans"/>
                <a:sym typeface="Nunito Sans"/>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Nunito Sans"/>
                <a:ea typeface="Nunito Sans"/>
                <a:cs typeface="Nunito Sans"/>
                <a:sym typeface="Nunito Sans"/>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Nunito Sans"/>
                <a:ea typeface="Nunito Sans"/>
                <a:cs typeface="Nunito Sans"/>
                <a:sym typeface="Nunito Sans"/>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Nunito Sans"/>
                <a:ea typeface="Nunito Sans"/>
                <a:cs typeface="Nunito Sans"/>
                <a:sym typeface="Nunito Sans"/>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Nunito Sans"/>
                <a:ea typeface="Nunito Sans"/>
                <a:cs typeface="Nunito Sans"/>
                <a:sym typeface="Nunito Sans"/>
              </a:defRPr>
            </a:lvl9pPr>
          </a:lstStyle>
          <a:p/>
        </p:txBody>
      </p:sp>
      <p:sp>
        <p:nvSpPr>
          <p:cNvPr id="67" name="Google Shape;67;p8"/>
          <p:cNvSpPr/>
          <p:nvPr/>
        </p:nvSpPr>
        <p:spPr>
          <a:xfrm>
            <a:off x="0" y="6326194"/>
            <a:ext cx="12192000" cy="559942"/>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Nunito Sans"/>
              <a:ea typeface="Nunito Sans"/>
              <a:cs typeface="Nunito Sans"/>
              <a:sym typeface="Nunito Sans"/>
            </a:endParaRPr>
          </a:p>
        </p:txBody>
      </p:sp>
      <p:pic>
        <p:nvPicPr>
          <p:cNvPr id="68" name="Google Shape;68;p8"/>
          <p:cNvPicPr preferRelativeResize="0"/>
          <p:nvPr/>
        </p:nvPicPr>
        <p:blipFill rotWithShape="1">
          <a:blip r:embed="rId2">
            <a:alphaModFix/>
          </a:blip>
          <a:srcRect b="0" l="0" r="0" t="0"/>
          <a:stretch/>
        </p:blipFill>
        <p:spPr>
          <a:xfrm>
            <a:off x="9400722" y="6467079"/>
            <a:ext cx="2484364" cy="27817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 Id="rId3" Type="http://schemas.openxmlformats.org/officeDocument/2006/relationships/hyperlink" Target="https://uah.co1.qualtrics.com/jfe/form/SV_6V8NXKaPGYSLD9Q" TargetMode="External"/><Relationship Id="rId4" Type="http://schemas.openxmlformats.org/officeDocument/2006/relationships/image" Target="../media/image4.png"/><Relationship Id="rId5" Type="http://schemas.openxmlformats.org/officeDocument/2006/relationships/hyperlink" Target="mailto:fathia.hardy@uah.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
          <p:cNvSpPr txBox="1"/>
          <p:nvPr>
            <p:ph type="ctrTitle"/>
          </p:nvPr>
        </p:nvSpPr>
        <p:spPr>
          <a:xfrm>
            <a:off x="1524000" y="656425"/>
            <a:ext cx="9144000" cy="27012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1"/>
              </a:buClr>
              <a:buSzPts val="6000"/>
              <a:buFont typeface="Arial"/>
              <a:buNone/>
            </a:pPr>
            <a:r>
              <a:rPr b="1" lang="en-US">
                <a:solidFill>
                  <a:schemeClr val="lt1"/>
                </a:solidFill>
                <a:latin typeface="Arial"/>
                <a:ea typeface="Arial"/>
                <a:cs typeface="Arial"/>
                <a:sym typeface="Arial"/>
              </a:rPr>
              <a:t>Fostering Collaboration Through Team Building</a:t>
            </a:r>
            <a:endParaRPr b="1">
              <a:solidFill>
                <a:schemeClr val="lt1"/>
              </a:solidFill>
              <a:latin typeface="Arial"/>
              <a:ea typeface="Arial"/>
              <a:cs typeface="Arial"/>
              <a:sym typeface="Arial"/>
            </a:endParaRPr>
          </a:p>
        </p:txBody>
      </p:sp>
      <p:sp>
        <p:nvSpPr>
          <p:cNvPr id="113" name="Google Shape;113;p1"/>
          <p:cNvSpPr txBox="1"/>
          <p:nvPr>
            <p:ph idx="1" type="subTitle"/>
          </p:nvPr>
        </p:nvSpPr>
        <p:spPr>
          <a:xfrm>
            <a:off x="1524000" y="4114800"/>
            <a:ext cx="9144000" cy="1143000"/>
          </a:xfrm>
          <a:prstGeom prst="rect">
            <a:avLst/>
          </a:prstGeom>
          <a:noFill/>
          <a:ln>
            <a:noFill/>
          </a:ln>
        </p:spPr>
        <p:txBody>
          <a:bodyPr anchorCtr="0" anchor="t" bIns="45700" lIns="91425" spcFirstLastPara="1" rIns="91425" wrap="square" tIns="45700">
            <a:noAutofit/>
          </a:bodyPr>
          <a:lstStyle/>
          <a:p>
            <a:pPr indent="0" lvl="0" marL="0" rtl="0" algn="ctr">
              <a:spcBef>
                <a:spcPts val="1000"/>
              </a:spcBef>
              <a:spcAft>
                <a:spcPts val="0"/>
              </a:spcAft>
              <a:buClr>
                <a:schemeClr val="dk1"/>
              </a:buClr>
              <a:buSzPts val="3800"/>
              <a:buFont typeface="Arial"/>
              <a:buNone/>
            </a:pPr>
            <a:r>
              <a:rPr lang="en-US" sz="3800">
                <a:solidFill>
                  <a:schemeClr val="lt1"/>
                </a:solidFill>
                <a:latin typeface="Arial"/>
                <a:ea typeface="Arial"/>
                <a:cs typeface="Arial"/>
                <a:sym typeface="Arial"/>
              </a:rPr>
              <a:t>July 11, 2024 | 10:00 am – 11:00 am</a:t>
            </a:r>
            <a:endParaRPr sz="3800">
              <a:latin typeface="Arial"/>
              <a:ea typeface="Arial"/>
              <a:cs typeface="Arial"/>
              <a:sym typeface="Arial"/>
            </a:endParaRPr>
          </a:p>
          <a:p>
            <a:pPr indent="0" lvl="0" marL="0" rtl="0" algn="ctr">
              <a:spcBef>
                <a:spcPts val="1000"/>
              </a:spcBef>
              <a:spcAft>
                <a:spcPts val="0"/>
              </a:spcAft>
              <a:buClr>
                <a:schemeClr val="dk1"/>
              </a:buClr>
              <a:buSzPts val="3800"/>
              <a:buFont typeface="Arial"/>
              <a:buNone/>
            </a:pPr>
            <a:r>
              <a:rPr lang="en-US" sz="3800">
                <a:solidFill>
                  <a:schemeClr val="lt1"/>
                </a:solidFill>
                <a:latin typeface="Arial"/>
                <a:ea typeface="Arial"/>
                <a:cs typeface="Arial"/>
                <a:sym typeface="Arial"/>
              </a:rPr>
              <a:t>Instructor: Fathia Hardy</a:t>
            </a:r>
            <a:endParaRPr sz="3800">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g2e2f8f1f618_0_256"/>
          <p:cNvSpPr txBox="1"/>
          <p:nvPr>
            <p:ph type="title"/>
          </p:nvPr>
        </p:nvSpPr>
        <p:spPr>
          <a:xfrm>
            <a:off x="1371600" y="656425"/>
            <a:ext cx="9435000" cy="776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0070C0"/>
              </a:buClr>
              <a:buSzPts val="4320"/>
              <a:buFont typeface="Nunito Sans"/>
              <a:buNone/>
            </a:pPr>
            <a:r>
              <a:rPr b="1" lang="en-US" sz="4240">
                <a:solidFill>
                  <a:srgbClr val="0070C0"/>
                </a:solidFill>
                <a:latin typeface="Arial"/>
                <a:ea typeface="Arial"/>
                <a:cs typeface="Arial"/>
                <a:sym typeface="Arial"/>
              </a:rPr>
              <a:t>Team Building</a:t>
            </a:r>
            <a:endParaRPr b="1" sz="4240">
              <a:latin typeface="Arial"/>
              <a:ea typeface="Arial"/>
              <a:cs typeface="Arial"/>
              <a:sym typeface="Arial"/>
            </a:endParaRPr>
          </a:p>
        </p:txBody>
      </p:sp>
      <p:sp>
        <p:nvSpPr>
          <p:cNvPr id="166" name="Google Shape;166;g2e2f8f1f618_0_256"/>
          <p:cNvSpPr/>
          <p:nvPr/>
        </p:nvSpPr>
        <p:spPr>
          <a:xfrm>
            <a:off x="1385400" y="1520025"/>
            <a:ext cx="9435000" cy="2999100"/>
          </a:xfrm>
          <a:prstGeom prst="rect">
            <a:avLst/>
          </a:prstGeom>
          <a:noFill/>
          <a:ln>
            <a:noFill/>
          </a:ln>
        </p:spPr>
        <p:txBody>
          <a:bodyPr anchorCtr="0" anchor="t" bIns="45700" lIns="91425" spcFirstLastPara="1" rIns="91425" wrap="square" tIns="45700">
            <a:noAutofit/>
          </a:bodyPr>
          <a:lstStyle/>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Development of individual skills</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Geared toward a common goal or objective</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Learning</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Help employees nurture skill sets</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Help employees understand role</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More engaged in work</a:t>
            </a:r>
            <a:endParaRPr b="0" i="0" sz="3100" u="none" cap="none" strike="noStrike">
              <a:solidFill>
                <a:schemeClr val="dk1"/>
              </a:solidFill>
              <a:latin typeface="Arial"/>
              <a:ea typeface="Arial"/>
              <a:cs typeface="Arial"/>
              <a:sym typeface="Arial"/>
            </a:endParaRPr>
          </a:p>
          <a:p>
            <a:pPr indent="0" lvl="0" marL="0" marR="0" rtl="0" algn="l">
              <a:lnSpc>
                <a:spcPct val="115000"/>
              </a:lnSpc>
              <a:spcBef>
                <a:spcPts val="1000"/>
              </a:spcBef>
              <a:spcAft>
                <a:spcPts val="0"/>
              </a:spcAft>
              <a:buClr>
                <a:srgbClr val="000000"/>
              </a:buClr>
              <a:buSzPts val="3100"/>
              <a:buFont typeface="Arial"/>
              <a:buNone/>
            </a:pPr>
            <a:r>
              <a:t/>
            </a:r>
            <a:endParaRPr b="0" i="0" sz="3100" u="none" cap="none" strike="noStrik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g2e2f8f1f618_0_261"/>
          <p:cNvSpPr txBox="1"/>
          <p:nvPr>
            <p:ph type="title"/>
          </p:nvPr>
        </p:nvSpPr>
        <p:spPr>
          <a:xfrm>
            <a:off x="1371600" y="656425"/>
            <a:ext cx="9435000" cy="776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0070C0"/>
              </a:buClr>
              <a:buSzPts val="4320"/>
              <a:buFont typeface="Nunito Sans"/>
              <a:buNone/>
            </a:pPr>
            <a:r>
              <a:rPr b="1" lang="en-US" sz="4240">
                <a:solidFill>
                  <a:srgbClr val="0070C0"/>
                </a:solidFill>
                <a:latin typeface="Arial"/>
                <a:ea typeface="Arial"/>
                <a:cs typeface="Arial"/>
                <a:sym typeface="Arial"/>
              </a:rPr>
              <a:t>Team Building Activity Examples</a:t>
            </a:r>
            <a:endParaRPr b="1" sz="4240">
              <a:latin typeface="Arial"/>
              <a:ea typeface="Arial"/>
              <a:cs typeface="Arial"/>
              <a:sym typeface="Arial"/>
            </a:endParaRPr>
          </a:p>
        </p:txBody>
      </p:sp>
      <p:sp>
        <p:nvSpPr>
          <p:cNvPr id="172" name="Google Shape;172;g2e2f8f1f618_0_261"/>
          <p:cNvSpPr/>
          <p:nvPr/>
        </p:nvSpPr>
        <p:spPr>
          <a:xfrm>
            <a:off x="1385400" y="1520025"/>
            <a:ext cx="9435000" cy="2999100"/>
          </a:xfrm>
          <a:prstGeom prst="rect">
            <a:avLst/>
          </a:prstGeom>
          <a:noFill/>
          <a:ln>
            <a:noFill/>
          </a:ln>
        </p:spPr>
        <p:txBody>
          <a:bodyPr anchorCtr="0" anchor="t" bIns="45700" lIns="91425" spcFirstLastPara="1" rIns="91425" wrap="square" tIns="45700">
            <a:noAutofit/>
          </a:bodyPr>
          <a:lstStyle/>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Field Day</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Escape Room</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Office Debates</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Hack Day (big for tech companies)</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Appreciation Circle</a:t>
            </a:r>
            <a:endParaRPr b="0" i="0" sz="3100" u="none" cap="none" strike="noStrike">
              <a:solidFill>
                <a:schemeClr val="dk1"/>
              </a:solidFill>
              <a:latin typeface="Arial"/>
              <a:ea typeface="Arial"/>
              <a:cs typeface="Arial"/>
              <a:sym typeface="Arial"/>
            </a:endParaRPr>
          </a:p>
          <a:p>
            <a:pPr indent="0" lvl="0" marL="0" marR="0" rtl="0" algn="l">
              <a:lnSpc>
                <a:spcPct val="115000"/>
              </a:lnSpc>
              <a:spcBef>
                <a:spcPts val="1000"/>
              </a:spcBef>
              <a:spcAft>
                <a:spcPts val="0"/>
              </a:spcAft>
              <a:buClr>
                <a:srgbClr val="000000"/>
              </a:buClr>
              <a:buSzPts val="3100"/>
              <a:buFont typeface="Arial"/>
              <a:buNone/>
            </a:pPr>
            <a:r>
              <a:t/>
            </a:r>
            <a:endParaRPr b="0" i="0" sz="3100" u="none" cap="none" strike="noStrik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g2e2f8f1f618_0_359"/>
          <p:cNvSpPr txBox="1"/>
          <p:nvPr>
            <p:ph type="title"/>
          </p:nvPr>
        </p:nvSpPr>
        <p:spPr>
          <a:xfrm>
            <a:off x="2180550" y="2795200"/>
            <a:ext cx="7830900" cy="7764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rgbClr val="0070C0"/>
              </a:buClr>
              <a:buSzPts val="4320"/>
              <a:buFont typeface="Nunito Sans"/>
              <a:buNone/>
            </a:pPr>
            <a:r>
              <a:rPr b="1" lang="en-US" sz="10000">
                <a:solidFill>
                  <a:srgbClr val="0070C0"/>
                </a:solidFill>
                <a:latin typeface="Arial"/>
                <a:ea typeface="Arial"/>
                <a:cs typeface="Arial"/>
                <a:sym typeface="Arial"/>
              </a:rPr>
              <a:t>ACTIVITY</a:t>
            </a:r>
            <a:endParaRPr b="1" sz="1000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g2e2f8f1f618_0_363"/>
          <p:cNvSpPr txBox="1"/>
          <p:nvPr>
            <p:ph type="title"/>
          </p:nvPr>
        </p:nvSpPr>
        <p:spPr>
          <a:xfrm>
            <a:off x="1371600" y="656425"/>
            <a:ext cx="9435000" cy="776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0070C0"/>
              </a:buClr>
              <a:buSzPts val="4320"/>
              <a:buFont typeface="Nunito Sans"/>
              <a:buNone/>
            </a:pPr>
            <a:r>
              <a:rPr b="1" lang="en-US" sz="4240">
                <a:solidFill>
                  <a:srgbClr val="0070C0"/>
                </a:solidFill>
                <a:latin typeface="Arial"/>
                <a:ea typeface="Arial"/>
                <a:cs typeface="Arial"/>
                <a:sym typeface="Arial"/>
              </a:rPr>
              <a:t>Blind Retriever</a:t>
            </a:r>
            <a:endParaRPr b="1" sz="4240">
              <a:latin typeface="Arial"/>
              <a:ea typeface="Arial"/>
              <a:cs typeface="Arial"/>
              <a:sym typeface="Arial"/>
            </a:endParaRPr>
          </a:p>
        </p:txBody>
      </p:sp>
      <p:sp>
        <p:nvSpPr>
          <p:cNvPr id="183" name="Google Shape;183;g2e2f8f1f618_0_363"/>
          <p:cNvSpPr/>
          <p:nvPr/>
        </p:nvSpPr>
        <p:spPr>
          <a:xfrm>
            <a:off x="1385400" y="1520025"/>
            <a:ext cx="10547700" cy="2999100"/>
          </a:xfrm>
          <a:prstGeom prst="rect">
            <a:avLst/>
          </a:prstGeom>
          <a:noFill/>
          <a:ln>
            <a:noFill/>
          </a:ln>
        </p:spPr>
        <p:txBody>
          <a:bodyPr anchorCtr="0" anchor="t" bIns="45700" lIns="91425" spcFirstLastPara="1" rIns="91425" wrap="square" tIns="45700">
            <a:noAutofit/>
          </a:bodyPr>
          <a:lstStyle/>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Split into </a:t>
            </a:r>
            <a:r>
              <a:rPr lang="en-US" sz="3100">
                <a:solidFill>
                  <a:schemeClr val="dk1"/>
                </a:solidFill>
              </a:rPr>
              <a:t>teams</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Two people are blind folded, one can see (teams of 3)</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One person is blind folded, one can see (teams of 2)</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Tie rope around ankles</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Work together to retrieve objects and build letter out of legos</a:t>
            </a:r>
            <a:endParaRPr b="0" i="0" sz="3100" u="none" cap="none" strike="noStrike">
              <a:solidFill>
                <a:schemeClr val="dk1"/>
              </a:solidFill>
              <a:latin typeface="Arial"/>
              <a:ea typeface="Arial"/>
              <a:cs typeface="Arial"/>
              <a:sym typeface="Arial"/>
            </a:endParaRPr>
          </a:p>
          <a:p>
            <a:pPr indent="0" lvl="0" marL="0" marR="0" rtl="0" algn="l">
              <a:lnSpc>
                <a:spcPct val="115000"/>
              </a:lnSpc>
              <a:spcBef>
                <a:spcPts val="1000"/>
              </a:spcBef>
              <a:spcAft>
                <a:spcPts val="0"/>
              </a:spcAft>
              <a:buClr>
                <a:srgbClr val="000000"/>
              </a:buClr>
              <a:buSzPts val="3100"/>
              <a:buFont typeface="Arial"/>
              <a:buNone/>
            </a:pPr>
            <a:r>
              <a:t/>
            </a:r>
            <a:endParaRPr b="0" i="0" sz="3100" u="none" cap="none" strike="noStrik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g2e2f8f1f618_0_368"/>
          <p:cNvSpPr txBox="1"/>
          <p:nvPr>
            <p:ph type="title"/>
          </p:nvPr>
        </p:nvSpPr>
        <p:spPr>
          <a:xfrm>
            <a:off x="1371600" y="656425"/>
            <a:ext cx="9435000" cy="776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0070C0"/>
              </a:buClr>
              <a:buSzPts val="4320"/>
              <a:buFont typeface="Nunito Sans"/>
              <a:buNone/>
            </a:pPr>
            <a:r>
              <a:rPr b="1" lang="en-US" sz="4240">
                <a:solidFill>
                  <a:srgbClr val="0070C0"/>
                </a:solidFill>
                <a:latin typeface="Arial"/>
                <a:ea typeface="Arial"/>
                <a:cs typeface="Arial"/>
                <a:sym typeface="Arial"/>
              </a:rPr>
              <a:t>Blind Retriever Learning Outcomes</a:t>
            </a:r>
            <a:endParaRPr b="1" sz="4240">
              <a:latin typeface="Arial"/>
              <a:ea typeface="Arial"/>
              <a:cs typeface="Arial"/>
              <a:sym typeface="Arial"/>
            </a:endParaRPr>
          </a:p>
        </p:txBody>
      </p:sp>
      <p:sp>
        <p:nvSpPr>
          <p:cNvPr id="189" name="Google Shape;189;g2e2f8f1f618_0_368"/>
          <p:cNvSpPr/>
          <p:nvPr/>
        </p:nvSpPr>
        <p:spPr>
          <a:xfrm>
            <a:off x="1385400" y="1520025"/>
            <a:ext cx="9435000" cy="2999100"/>
          </a:xfrm>
          <a:prstGeom prst="rect">
            <a:avLst/>
          </a:prstGeom>
          <a:noFill/>
          <a:ln>
            <a:noFill/>
          </a:ln>
        </p:spPr>
        <p:txBody>
          <a:bodyPr anchorCtr="0" anchor="t" bIns="45700" lIns="91425" spcFirstLastPara="1" rIns="91425" wrap="square" tIns="45700">
            <a:noAutofit/>
          </a:bodyPr>
          <a:lstStyle/>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Communication</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Cooperation</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Trust</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Leadership</a:t>
            </a:r>
            <a:endParaRPr b="0" i="0" sz="3100" u="none" cap="none" strike="noStrike">
              <a:solidFill>
                <a:schemeClr val="dk1"/>
              </a:solidFill>
              <a:latin typeface="Arial"/>
              <a:ea typeface="Arial"/>
              <a:cs typeface="Arial"/>
              <a:sym typeface="Arial"/>
            </a:endParaRPr>
          </a:p>
          <a:p>
            <a:pPr indent="0" lvl="0" marL="0" marR="0" rtl="0" algn="l">
              <a:lnSpc>
                <a:spcPct val="115000"/>
              </a:lnSpc>
              <a:spcBef>
                <a:spcPts val="1000"/>
              </a:spcBef>
              <a:spcAft>
                <a:spcPts val="0"/>
              </a:spcAft>
              <a:buClr>
                <a:srgbClr val="000000"/>
              </a:buClr>
              <a:buSzPts val="3100"/>
              <a:buFont typeface="Arial"/>
              <a:buNone/>
            </a:pPr>
            <a:r>
              <a:t/>
            </a:r>
            <a:endParaRPr b="0" i="0" sz="3100" u="none" cap="none" strike="noStrik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g2e2f8f1f618_0_417"/>
          <p:cNvSpPr txBox="1"/>
          <p:nvPr/>
        </p:nvSpPr>
        <p:spPr>
          <a:xfrm>
            <a:off x="473744" y="640700"/>
            <a:ext cx="11056500" cy="1143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70C0"/>
              </a:buClr>
              <a:buSzPts val="4800"/>
              <a:buFont typeface="Nunito Sans"/>
              <a:buNone/>
            </a:pPr>
            <a:r>
              <a:rPr b="1" i="0" lang="en-US" sz="4800" u="none" cap="none" strike="noStrike">
                <a:solidFill>
                  <a:srgbClr val="0070C0"/>
                </a:solidFill>
                <a:latin typeface="Arial"/>
                <a:ea typeface="Arial"/>
                <a:cs typeface="Arial"/>
                <a:sym typeface="Arial"/>
              </a:rPr>
              <a:t>Evaluation &amp; Contact Info</a:t>
            </a:r>
            <a:endParaRPr b="1" i="0" sz="1400" u="none" cap="none" strike="noStrike">
              <a:solidFill>
                <a:srgbClr val="000000"/>
              </a:solidFill>
              <a:latin typeface="Arial"/>
              <a:ea typeface="Arial"/>
              <a:cs typeface="Arial"/>
              <a:sym typeface="Arial"/>
            </a:endParaRPr>
          </a:p>
        </p:txBody>
      </p:sp>
      <p:pic>
        <p:nvPicPr>
          <p:cNvPr id="195" name="Google Shape;195;g2e2f8f1f618_0_417">
            <a:hlinkClick r:id="rId3"/>
          </p:cNvPr>
          <p:cNvPicPr preferRelativeResize="0"/>
          <p:nvPr/>
        </p:nvPicPr>
        <p:blipFill rotWithShape="1">
          <a:blip r:embed="rId4">
            <a:alphaModFix/>
          </a:blip>
          <a:srcRect b="0" l="0" r="0" t="0"/>
          <a:stretch/>
        </p:blipFill>
        <p:spPr>
          <a:xfrm>
            <a:off x="699400" y="1714499"/>
            <a:ext cx="4271075" cy="4271075"/>
          </a:xfrm>
          <a:prstGeom prst="rect">
            <a:avLst/>
          </a:prstGeom>
          <a:noFill/>
          <a:ln>
            <a:noFill/>
          </a:ln>
        </p:spPr>
      </p:pic>
      <p:sp>
        <p:nvSpPr>
          <p:cNvPr id="196" name="Google Shape;196;g2e2f8f1f618_0_417"/>
          <p:cNvSpPr/>
          <p:nvPr/>
        </p:nvSpPr>
        <p:spPr>
          <a:xfrm>
            <a:off x="6236300" y="2078775"/>
            <a:ext cx="5439900" cy="35262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1000"/>
              </a:spcBef>
              <a:spcAft>
                <a:spcPts val="0"/>
              </a:spcAft>
              <a:buClr>
                <a:srgbClr val="000000"/>
              </a:buClr>
              <a:buSzPts val="3500"/>
              <a:buFont typeface="Arial"/>
              <a:buNone/>
            </a:pPr>
            <a:r>
              <a:rPr b="1" i="0" lang="en-US" sz="3500" u="none" cap="none" strike="noStrike">
                <a:solidFill>
                  <a:schemeClr val="dk1"/>
                </a:solidFill>
                <a:latin typeface="Arial"/>
                <a:ea typeface="Arial"/>
                <a:cs typeface="Arial"/>
                <a:sym typeface="Arial"/>
              </a:rPr>
              <a:t>Fathia Hardy</a:t>
            </a:r>
            <a:endParaRPr b="1" i="0" sz="3500" u="none" cap="none" strike="noStrike">
              <a:solidFill>
                <a:schemeClr val="dk1"/>
              </a:solidFill>
              <a:latin typeface="Arial"/>
              <a:ea typeface="Arial"/>
              <a:cs typeface="Arial"/>
              <a:sym typeface="Arial"/>
            </a:endParaRPr>
          </a:p>
          <a:p>
            <a:pPr indent="0" lvl="0" marL="0" marR="0" rtl="0" algn="l">
              <a:lnSpc>
                <a:spcPct val="115000"/>
              </a:lnSpc>
              <a:spcBef>
                <a:spcPts val="1000"/>
              </a:spcBef>
              <a:spcAft>
                <a:spcPts val="0"/>
              </a:spcAft>
              <a:buClr>
                <a:srgbClr val="000000"/>
              </a:buClr>
              <a:buSzPts val="3500"/>
              <a:buFont typeface="Arial"/>
              <a:buNone/>
            </a:pPr>
            <a:r>
              <a:rPr b="0" i="0" lang="en-US" sz="3500" u="sng" cap="none" strike="noStrike">
                <a:solidFill>
                  <a:schemeClr val="hlink"/>
                </a:solidFill>
                <a:latin typeface="Arial"/>
                <a:ea typeface="Arial"/>
                <a:cs typeface="Arial"/>
                <a:sym typeface="Arial"/>
                <a:hlinkClick r:id="rId5"/>
              </a:rPr>
              <a:t>fathia.hardy@uah.edu</a:t>
            </a:r>
            <a:endParaRPr b="0" i="0" sz="3500" u="none" cap="none" strike="noStrike">
              <a:solidFill>
                <a:schemeClr val="dk1"/>
              </a:solidFill>
              <a:latin typeface="Arial"/>
              <a:ea typeface="Arial"/>
              <a:cs typeface="Arial"/>
              <a:sym typeface="Arial"/>
            </a:endParaRPr>
          </a:p>
          <a:p>
            <a:pPr indent="0" lvl="0" marL="0" marR="0" rtl="0" algn="l">
              <a:lnSpc>
                <a:spcPct val="115000"/>
              </a:lnSpc>
              <a:spcBef>
                <a:spcPts val="1000"/>
              </a:spcBef>
              <a:spcAft>
                <a:spcPts val="0"/>
              </a:spcAft>
              <a:buClr>
                <a:srgbClr val="000000"/>
              </a:buClr>
              <a:buSzPts val="3500"/>
              <a:buFont typeface="Arial"/>
              <a:buNone/>
            </a:pPr>
            <a:r>
              <a:rPr b="0" i="0" lang="en-US" sz="3500" u="none" cap="none" strike="noStrike">
                <a:solidFill>
                  <a:schemeClr val="dk1"/>
                </a:solidFill>
                <a:latin typeface="Arial"/>
                <a:ea typeface="Arial"/>
                <a:cs typeface="Arial"/>
                <a:sym typeface="Arial"/>
              </a:rPr>
              <a:t>opce.uah.edu</a:t>
            </a:r>
            <a:endParaRPr b="0" i="0" sz="3500" u="none" cap="none" strike="noStrik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
          <p:cNvSpPr txBox="1"/>
          <p:nvPr>
            <p:ph type="title"/>
          </p:nvPr>
        </p:nvSpPr>
        <p:spPr>
          <a:xfrm>
            <a:off x="1371600" y="656425"/>
            <a:ext cx="9435000" cy="776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0070C0"/>
              </a:buClr>
              <a:buSzPts val="4320"/>
              <a:buFont typeface="Nunito Sans"/>
              <a:buNone/>
            </a:pPr>
            <a:r>
              <a:rPr b="1" lang="en-US" sz="4240">
                <a:solidFill>
                  <a:srgbClr val="0070C0"/>
                </a:solidFill>
                <a:latin typeface="Arial"/>
                <a:ea typeface="Arial"/>
                <a:cs typeface="Arial"/>
                <a:sym typeface="Arial"/>
              </a:rPr>
              <a:t>Copyright Fathia Hardy 2024©</a:t>
            </a:r>
            <a:endParaRPr b="1" sz="4240">
              <a:latin typeface="Arial"/>
              <a:ea typeface="Arial"/>
              <a:cs typeface="Arial"/>
              <a:sym typeface="Arial"/>
            </a:endParaRPr>
          </a:p>
        </p:txBody>
      </p:sp>
      <p:sp>
        <p:nvSpPr>
          <p:cNvPr id="119" name="Google Shape;119;p2"/>
          <p:cNvSpPr/>
          <p:nvPr/>
        </p:nvSpPr>
        <p:spPr>
          <a:xfrm>
            <a:off x="1371600" y="1714500"/>
            <a:ext cx="9435000" cy="29991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1400"/>
              </a:spcBef>
              <a:spcAft>
                <a:spcPts val="1200"/>
              </a:spcAft>
              <a:buClr>
                <a:schemeClr val="dk1"/>
              </a:buClr>
              <a:buSzPts val="1100"/>
              <a:buFont typeface="Arial"/>
              <a:buNone/>
            </a:pPr>
            <a:r>
              <a:rPr b="0" i="0" lang="en-US" sz="2600" u="none" cap="none" strike="noStrike">
                <a:solidFill>
                  <a:schemeClr val="dk1"/>
                </a:solidFill>
                <a:latin typeface="Arial"/>
                <a:ea typeface="Arial"/>
                <a:cs typeface="Arial"/>
                <a:sym typeface="Arial"/>
              </a:rPr>
              <a:t>All federal and state copyrights in my lectures and course materials are reserved by me. You are authorized to take notes in class for your own personal use and for no other purpose. You are not authorized to record my lectures or to make any commercial use of them or to provide them to anyone else other than students currently enrolled in this course, without my prior written permission. In addition to legal sanctions for violations of copyright law, students found in violation of these prohibitions may be subject to university disciplinary action.</a:t>
            </a:r>
            <a:endParaRPr b="0" i="0" sz="2600" u="none" cap="none" strike="noStrik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g2e2f8f1f618_0_183"/>
          <p:cNvSpPr txBox="1"/>
          <p:nvPr>
            <p:ph type="title"/>
          </p:nvPr>
        </p:nvSpPr>
        <p:spPr>
          <a:xfrm>
            <a:off x="1371600" y="656425"/>
            <a:ext cx="9435000" cy="776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0070C0"/>
              </a:buClr>
              <a:buSzPts val="4320"/>
              <a:buFont typeface="Nunito Sans"/>
              <a:buNone/>
            </a:pPr>
            <a:r>
              <a:rPr b="1" lang="en-US" sz="4240">
                <a:solidFill>
                  <a:srgbClr val="0070C0"/>
                </a:solidFill>
                <a:latin typeface="Arial"/>
                <a:ea typeface="Arial"/>
                <a:cs typeface="Arial"/>
                <a:sym typeface="Arial"/>
              </a:rPr>
              <a:t>Objectives</a:t>
            </a:r>
            <a:endParaRPr b="1" sz="4240">
              <a:latin typeface="Arial"/>
              <a:ea typeface="Arial"/>
              <a:cs typeface="Arial"/>
              <a:sym typeface="Arial"/>
            </a:endParaRPr>
          </a:p>
        </p:txBody>
      </p:sp>
      <p:sp>
        <p:nvSpPr>
          <p:cNvPr id="125" name="Google Shape;125;g2e2f8f1f618_0_183"/>
          <p:cNvSpPr/>
          <p:nvPr/>
        </p:nvSpPr>
        <p:spPr>
          <a:xfrm>
            <a:off x="1385400" y="1520025"/>
            <a:ext cx="9435000" cy="2999100"/>
          </a:xfrm>
          <a:prstGeom prst="rect">
            <a:avLst/>
          </a:prstGeom>
          <a:noFill/>
          <a:ln>
            <a:noFill/>
          </a:ln>
        </p:spPr>
        <p:txBody>
          <a:bodyPr anchorCtr="0" anchor="t" bIns="45700" lIns="91425" spcFirstLastPara="1" rIns="91425" wrap="square" tIns="45700">
            <a:noAutofit/>
          </a:bodyPr>
          <a:lstStyle/>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Identify high functioning teams;</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Employ team building and team bonding activities to strengthen your team and it’s productivity;</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Better manage a variety of personality types and conflicts;</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Utilize adaptive leadership tenets.</a:t>
            </a:r>
            <a:endParaRPr b="0" i="0" sz="31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g2e2f8f1f618_0_310"/>
          <p:cNvSpPr txBox="1"/>
          <p:nvPr>
            <p:ph type="title"/>
          </p:nvPr>
        </p:nvSpPr>
        <p:spPr>
          <a:xfrm>
            <a:off x="838200" y="365125"/>
            <a:ext cx="9424500" cy="1325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0070C0"/>
              </a:buClr>
              <a:buSzPct val="100000"/>
              <a:buFont typeface="Nunito Sans"/>
              <a:buNone/>
            </a:pPr>
            <a:r>
              <a:rPr b="1" lang="en-US" sz="4800">
                <a:solidFill>
                  <a:srgbClr val="0070C0"/>
                </a:solidFill>
                <a:latin typeface="Arial"/>
                <a:ea typeface="Arial"/>
                <a:cs typeface="Arial"/>
                <a:sym typeface="Arial"/>
              </a:rPr>
              <a:t>Team Relationship Building Assessment Reflection</a:t>
            </a:r>
            <a:endParaRPr b="1" sz="4800">
              <a:latin typeface="Arial"/>
              <a:ea typeface="Arial"/>
              <a:cs typeface="Arial"/>
              <a:sym typeface="Arial"/>
            </a:endParaRPr>
          </a:p>
        </p:txBody>
      </p:sp>
      <p:sp>
        <p:nvSpPr>
          <p:cNvPr id="131" name="Google Shape;131;g2e2f8f1f618_0_310"/>
          <p:cNvSpPr txBox="1"/>
          <p:nvPr/>
        </p:nvSpPr>
        <p:spPr>
          <a:xfrm>
            <a:off x="838200" y="1919625"/>
            <a:ext cx="11093100" cy="2738700"/>
          </a:xfrm>
          <a:prstGeom prst="rect">
            <a:avLst/>
          </a:prstGeom>
          <a:noFill/>
          <a:ln>
            <a:noFill/>
          </a:ln>
        </p:spPr>
        <p:txBody>
          <a:bodyPr anchorCtr="0" anchor="t" bIns="45700" lIns="91425" spcFirstLastPara="1" rIns="91425" wrap="square" tIns="45700">
            <a:spAutoFit/>
          </a:bodyPr>
          <a:lstStyle/>
          <a:p>
            <a:pPr indent="-393700" lvl="0" marL="457200" marR="0" rtl="0" algn="l">
              <a:lnSpc>
                <a:spcPct val="90000"/>
              </a:lnSpc>
              <a:spcBef>
                <a:spcPts val="0"/>
              </a:spcBef>
              <a:spcAft>
                <a:spcPts val="0"/>
              </a:spcAft>
              <a:buClr>
                <a:schemeClr val="dk1"/>
              </a:buClr>
              <a:buSzPts val="2600"/>
              <a:buFont typeface="Arial"/>
              <a:buChar char="•"/>
            </a:pPr>
            <a:r>
              <a:rPr b="0" i="0" lang="en-US" sz="2600" u="none" cap="none" strike="noStrike">
                <a:solidFill>
                  <a:schemeClr val="dk1"/>
                </a:solidFill>
                <a:latin typeface="Arial"/>
                <a:ea typeface="Arial"/>
                <a:cs typeface="Arial"/>
                <a:sym typeface="Arial"/>
              </a:rPr>
              <a:t>What did you discover about yourself?</a:t>
            </a:r>
            <a:endParaRPr b="0" i="0" sz="2200" u="none" cap="none" strike="noStrike">
              <a:solidFill>
                <a:schemeClr val="dk1"/>
              </a:solidFill>
              <a:latin typeface="Arial"/>
              <a:ea typeface="Arial"/>
              <a:cs typeface="Arial"/>
              <a:sym typeface="Arial"/>
            </a:endParaRPr>
          </a:p>
          <a:p>
            <a:pPr indent="-393700" lvl="0" marL="457200" marR="0" rtl="0" algn="l">
              <a:lnSpc>
                <a:spcPct val="90000"/>
              </a:lnSpc>
              <a:spcBef>
                <a:spcPts val="1000"/>
              </a:spcBef>
              <a:spcAft>
                <a:spcPts val="0"/>
              </a:spcAft>
              <a:buClr>
                <a:schemeClr val="dk1"/>
              </a:buClr>
              <a:buSzPts val="2600"/>
              <a:buFont typeface="Arial"/>
              <a:buChar char="•"/>
            </a:pPr>
            <a:r>
              <a:rPr b="0" i="0" lang="en-US" sz="2600" u="none" cap="none" strike="noStrike">
                <a:solidFill>
                  <a:schemeClr val="dk1"/>
                </a:solidFill>
                <a:latin typeface="Arial"/>
                <a:ea typeface="Arial"/>
                <a:cs typeface="Arial"/>
                <a:sym typeface="Arial"/>
              </a:rPr>
              <a:t>What do you want to keep doing?</a:t>
            </a:r>
            <a:endParaRPr b="0" i="0" sz="2200" u="none" cap="none" strike="noStrike">
              <a:solidFill>
                <a:schemeClr val="dk1"/>
              </a:solidFill>
              <a:latin typeface="Arial"/>
              <a:ea typeface="Arial"/>
              <a:cs typeface="Arial"/>
              <a:sym typeface="Arial"/>
            </a:endParaRPr>
          </a:p>
          <a:p>
            <a:pPr indent="-393700" lvl="0" marL="457200" marR="0" rtl="0" algn="l">
              <a:lnSpc>
                <a:spcPct val="90000"/>
              </a:lnSpc>
              <a:spcBef>
                <a:spcPts val="1000"/>
              </a:spcBef>
              <a:spcAft>
                <a:spcPts val="0"/>
              </a:spcAft>
              <a:buClr>
                <a:schemeClr val="dk1"/>
              </a:buClr>
              <a:buSzPts val="2600"/>
              <a:buFont typeface="Arial"/>
              <a:buChar char="•"/>
            </a:pPr>
            <a:r>
              <a:rPr b="0" i="0" lang="en-US" sz="2600" u="none" cap="none" strike="noStrike">
                <a:solidFill>
                  <a:schemeClr val="dk1"/>
                </a:solidFill>
                <a:latin typeface="Arial"/>
                <a:ea typeface="Arial"/>
                <a:cs typeface="Arial"/>
                <a:sym typeface="Arial"/>
              </a:rPr>
              <a:t>What do you want to do differently?</a:t>
            </a:r>
            <a:endParaRPr b="0" i="0" sz="2600" u="none" cap="none" strike="noStrike">
              <a:solidFill>
                <a:schemeClr val="dk1"/>
              </a:solidFill>
              <a:latin typeface="Arial"/>
              <a:ea typeface="Arial"/>
              <a:cs typeface="Arial"/>
              <a:sym typeface="Arial"/>
            </a:endParaRPr>
          </a:p>
          <a:p>
            <a:pPr indent="-393700" lvl="0" marL="457200" marR="0" rtl="0" algn="l">
              <a:lnSpc>
                <a:spcPct val="90000"/>
              </a:lnSpc>
              <a:spcBef>
                <a:spcPts val="1000"/>
              </a:spcBef>
              <a:spcAft>
                <a:spcPts val="0"/>
              </a:spcAft>
              <a:buClr>
                <a:schemeClr val="dk1"/>
              </a:buClr>
              <a:buSzPts val="2600"/>
              <a:buFont typeface="Arial"/>
              <a:buChar char="•"/>
            </a:pPr>
            <a:r>
              <a:rPr b="0" i="0" lang="en-US" sz="2600" u="none" cap="none" strike="noStrike">
                <a:solidFill>
                  <a:schemeClr val="dk1"/>
                </a:solidFill>
                <a:latin typeface="Arial"/>
                <a:ea typeface="Arial"/>
                <a:cs typeface="Arial"/>
                <a:sym typeface="Arial"/>
              </a:rPr>
              <a:t>What did you discover about your organization?</a:t>
            </a:r>
            <a:endParaRPr b="0" i="0" sz="2600" u="none" cap="none" strike="noStrike">
              <a:solidFill>
                <a:schemeClr val="dk1"/>
              </a:solidFill>
              <a:latin typeface="Arial"/>
              <a:ea typeface="Arial"/>
              <a:cs typeface="Arial"/>
              <a:sym typeface="Arial"/>
            </a:endParaRPr>
          </a:p>
          <a:p>
            <a:pPr indent="-393700" lvl="0" marL="457200" marR="0" rtl="0" algn="l">
              <a:lnSpc>
                <a:spcPct val="90000"/>
              </a:lnSpc>
              <a:spcBef>
                <a:spcPts val="1000"/>
              </a:spcBef>
              <a:spcAft>
                <a:spcPts val="0"/>
              </a:spcAft>
              <a:buClr>
                <a:schemeClr val="dk1"/>
              </a:buClr>
              <a:buSzPts val="2600"/>
              <a:buFont typeface="Arial"/>
              <a:buChar char="•"/>
            </a:pPr>
            <a:r>
              <a:rPr b="0" i="0" lang="en-US" sz="2600" u="none" cap="none" strike="noStrike">
                <a:solidFill>
                  <a:schemeClr val="dk1"/>
                </a:solidFill>
                <a:latin typeface="Arial"/>
                <a:ea typeface="Arial"/>
                <a:cs typeface="Arial"/>
                <a:sym typeface="Arial"/>
              </a:rPr>
              <a:t>To meet my goals for improvement, I intend to…</a:t>
            </a:r>
            <a:endParaRPr b="0" i="0" sz="2600" u="none" cap="none" strike="noStrike">
              <a:solidFill>
                <a:schemeClr val="dk1"/>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2400"/>
              <a:buFont typeface="Arial"/>
              <a:buNone/>
            </a:pPr>
            <a:r>
              <a:t/>
            </a:r>
            <a:endParaRPr b="0" i="1" sz="2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2e2f8f1f618_0_232"/>
          <p:cNvSpPr txBox="1"/>
          <p:nvPr>
            <p:ph type="title"/>
          </p:nvPr>
        </p:nvSpPr>
        <p:spPr>
          <a:xfrm>
            <a:off x="1371600" y="656425"/>
            <a:ext cx="9435000" cy="776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0070C0"/>
              </a:buClr>
              <a:buSzPts val="4320"/>
              <a:buFont typeface="Nunito Sans"/>
              <a:buNone/>
            </a:pPr>
            <a:r>
              <a:rPr b="1" lang="en-US" sz="4240">
                <a:solidFill>
                  <a:srgbClr val="0070C0"/>
                </a:solidFill>
                <a:latin typeface="Arial"/>
                <a:ea typeface="Arial"/>
                <a:cs typeface="Arial"/>
                <a:sym typeface="Arial"/>
              </a:rPr>
              <a:t>Building Successful Teams</a:t>
            </a:r>
            <a:endParaRPr b="1" sz="4240">
              <a:latin typeface="Arial"/>
              <a:ea typeface="Arial"/>
              <a:cs typeface="Arial"/>
              <a:sym typeface="Arial"/>
            </a:endParaRPr>
          </a:p>
        </p:txBody>
      </p:sp>
      <p:sp>
        <p:nvSpPr>
          <p:cNvPr id="137" name="Google Shape;137;g2e2f8f1f618_0_232"/>
          <p:cNvSpPr/>
          <p:nvPr/>
        </p:nvSpPr>
        <p:spPr>
          <a:xfrm>
            <a:off x="1385400" y="1520025"/>
            <a:ext cx="9435000" cy="2999100"/>
          </a:xfrm>
          <a:prstGeom prst="rect">
            <a:avLst/>
          </a:prstGeom>
          <a:noFill/>
          <a:ln>
            <a:noFill/>
          </a:ln>
        </p:spPr>
        <p:txBody>
          <a:bodyPr anchorCtr="0" anchor="t" bIns="45700" lIns="91425" spcFirstLastPara="1" rIns="91425" wrap="square" tIns="45700">
            <a:noAutofit/>
          </a:bodyPr>
          <a:lstStyle/>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Set organization goals and start planning</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Define the roles within your team/organization</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Maximize the skills of your team members</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Embrace diversity</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Set expectations from day one</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Allow your team to take risks and experiment</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Celebrate successes and failures</a:t>
            </a:r>
            <a:endParaRPr b="0" i="0" sz="3100" u="none" cap="none" strike="noStrike">
              <a:solidFill>
                <a:schemeClr val="dk1"/>
              </a:solidFill>
              <a:latin typeface="Arial"/>
              <a:ea typeface="Arial"/>
              <a:cs typeface="Arial"/>
              <a:sym typeface="Arial"/>
            </a:endParaRPr>
          </a:p>
          <a:p>
            <a:pPr indent="0" lvl="0" marL="0" marR="0" rtl="0" algn="l">
              <a:lnSpc>
                <a:spcPct val="115000"/>
              </a:lnSpc>
              <a:spcBef>
                <a:spcPts val="1000"/>
              </a:spcBef>
              <a:spcAft>
                <a:spcPts val="0"/>
              </a:spcAft>
              <a:buClr>
                <a:srgbClr val="000000"/>
              </a:buClr>
              <a:buSzPts val="3100"/>
              <a:buFont typeface="Arial"/>
              <a:buNone/>
            </a:pPr>
            <a:r>
              <a:t/>
            </a:r>
            <a:endParaRPr b="0" i="0" sz="310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2e2f8f1f618_0_237"/>
          <p:cNvSpPr txBox="1"/>
          <p:nvPr>
            <p:ph type="title"/>
          </p:nvPr>
        </p:nvSpPr>
        <p:spPr>
          <a:xfrm>
            <a:off x="1371600" y="656425"/>
            <a:ext cx="9435000" cy="776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0070C0"/>
              </a:buClr>
              <a:buSzPts val="4320"/>
              <a:buFont typeface="Nunito Sans"/>
              <a:buNone/>
            </a:pPr>
            <a:r>
              <a:rPr b="1" lang="en-US" sz="4240">
                <a:solidFill>
                  <a:srgbClr val="0070C0"/>
                </a:solidFill>
                <a:latin typeface="Arial"/>
                <a:ea typeface="Arial"/>
                <a:cs typeface="Arial"/>
                <a:sym typeface="Arial"/>
              </a:rPr>
              <a:t>Building Successful Teams</a:t>
            </a:r>
            <a:endParaRPr b="1" sz="4240">
              <a:latin typeface="Arial"/>
              <a:ea typeface="Arial"/>
              <a:cs typeface="Arial"/>
              <a:sym typeface="Arial"/>
            </a:endParaRPr>
          </a:p>
        </p:txBody>
      </p:sp>
      <p:sp>
        <p:nvSpPr>
          <p:cNvPr id="143" name="Google Shape;143;g2e2f8f1f618_0_237"/>
          <p:cNvSpPr/>
          <p:nvPr/>
        </p:nvSpPr>
        <p:spPr>
          <a:xfrm>
            <a:off x="1385400" y="1520025"/>
            <a:ext cx="9435000" cy="2999100"/>
          </a:xfrm>
          <a:prstGeom prst="rect">
            <a:avLst/>
          </a:prstGeom>
          <a:noFill/>
          <a:ln>
            <a:noFill/>
          </a:ln>
        </p:spPr>
        <p:txBody>
          <a:bodyPr anchorCtr="0" anchor="t" bIns="45700" lIns="91425" spcFirstLastPara="1" rIns="91425" wrap="square" tIns="45700">
            <a:noAutofit/>
          </a:bodyPr>
          <a:lstStyle/>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Promote individual development</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Avoid micromanagement</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Motivate your team with positivity</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Establish strong leadership</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Create a team culture</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Foster connections within the team</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Communicate frequently and effectively</a:t>
            </a:r>
            <a:endParaRPr b="0" i="0" sz="3100" u="none" cap="none" strike="noStrike">
              <a:solidFill>
                <a:schemeClr val="dk1"/>
              </a:solidFill>
              <a:latin typeface="Arial"/>
              <a:ea typeface="Arial"/>
              <a:cs typeface="Arial"/>
              <a:sym typeface="Arial"/>
            </a:endParaRPr>
          </a:p>
          <a:p>
            <a:pPr indent="0" lvl="0" marL="0" marR="0" rtl="0" algn="l">
              <a:lnSpc>
                <a:spcPct val="115000"/>
              </a:lnSpc>
              <a:spcBef>
                <a:spcPts val="1000"/>
              </a:spcBef>
              <a:spcAft>
                <a:spcPts val="0"/>
              </a:spcAft>
              <a:buClr>
                <a:srgbClr val="000000"/>
              </a:buClr>
              <a:buSzPts val="3100"/>
              <a:buFont typeface="Arial"/>
              <a:buNone/>
            </a:pPr>
            <a:r>
              <a:t/>
            </a:r>
            <a:endParaRPr b="0" i="0" sz="3100" u="none" cap="none" strike="noStrik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g2e2f8f1f618_0_242"/>
          <p:cNvSpPr txBox="1"/>
          <p:nvPr>
            <p:ph type="title"/>
          </p:nvPr>
        </p:nvSpPr>
        <p:spPr>
          <a:xfrm>
            <a:off x="2180550" y="2795200"/>
            <a:ext cx="7830900" cy="7764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rgbClr val="0070C0"/>
              </a:buClr>
              <a:buSzPts val="4320"/>
              <a:buFont typeface="Nunito Sans"/>
              <a:buNone/>
            </a:pPr>
            <a:r>
              <a:rPr b="1" lang="en-US" sz="7200">
                <a:solidFill>
                  <a:srgbClr val="0070C0"/>
                </a:solidFill>
                <a:latin typeface="Arial"/>
                <a:ea typeface="Arial"/>
                <a:cs typeface="Arial"/>
                <a:sym typeface="Arial"/>
              </a:rPr>
              <a:t>TEAM BUILDING VS </a:t>
            </a:r>
            <a:endParaRPr b="1" sz="7200">
              <a:solidFill>
                <a:srgbClr val="0070C0"/>
              </a:solidFill>
              <a:latin typeface="Arial"/>
              <a:ea typeface="Arial"/>
              <a:cs typeface="Arial"/>
              <a:sym typeface="Arial"/>
            </a:endParaRPr>
          </a:p>
          <a:p>
            <a:pPr indent="0" lvl="0" marL="0" rtl="0" algn="ctr">
              <a:lnSpc>
                <a:spcPct val="90000"/>
              </a:lnSpc>
              <a:spcBef>
                <a:spcPts val="0"/>
              </a:spcBef>
              <a:spcAft>
                <a:spcPts val="0"/>
              </a:spcAft>
              <a:buClr>
                <a:srgbClr val="0070C0"/>
              </a:buClr>
              <a:buSzPts val="4320"/>
              <a:buFont typeface="Nunito Sans"/>
              <a:buNone/>
            </a:pPr>
            <a:r>
              <a:rPr b="1" lang="en-US" sz="7200">
                <a:solidFill>
                  <a:srgbClr val="0070C0"/>
                </a:solidFill>
                <a:latin typeface="Arial"/>
                <a:ea typeface="Arial"/>
                <a:cs typeface="Arial"/>
                <a:sym typeface="Arial"/>
              </a:rPr>
              <a:t>TEAM BONDING</a:t>
            </a:r>
            <a:endParaRPr b="1" sz="720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g2e2f8f1f618_0_246"/>
          <p:cNvSpPr txBox="1"/>
          <p:nvPr>
            <p:ph type="title"/>
          </p:nvPr>
        </p:nvSpPr>
        <p:spPr>
          <a:xfrm>
            <a:off x="1371600" y="656425"/>
            <a:ext cx="9435000" cy="776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0070C0"/>
              </a:buClr>
              <a:buSzPts val="4320"/>
              <a:buFont typeface="Nunito Sans"/>
              <a:buNone/>
            </a:pPr>
            <a:r>
              <a:rPr b="1" lang="en-US" sz="4240">
                <a:solidFill>
                  <a:srgbClr val="0070C0"/>
                </a:solidFill>
                <a:latin typeface="Arial"/>
                <a:ea typeface="Arial"/>
                <a:cs typeface="Arial"/>
                <a:sym typeface="Arial"/>
              </a:rPr>
              <a:t>Team Bonding</a:t>
            </a:r>
            <a:endParaRPr b="1" sz="4240">
              <a:latin typeface="Arial"/>
              <a:ea typeface="Arial"/>
              <a:cs typeface="Arial"/>
              <a:sym typeface="Arial"/>
            </a:endParaRPr>
          </a:p>
        </p:txBody>
      </p:sp>
      <p:sp>
        <p:nvSpPr>
          <p:cNvPr id="154" name="Google Shape;154;g2e2f8f1f618_0_246"/>
          <p:cNvSpPr/>
          <p:nvPr/>
        </p:nvSpPr>
        <p:spPr>
          <a:xfrm>
            <a:off x="1385400" y="1520025"/>
            <a:ext cx="9435000" cy="2999100"/>
          </a:xfrm>
          <a:prstGeom prst="rect">
            <a:avLst/>
          </a:prstGeom>
          <a:noFill/>
          <a:ln>
            <a:noFill/>
          </a:ln>
        </p:spPr>
        <p:txBody>
          <a:bodyPr anchorCtr="0" anchor="t" bIns="45700" lIns="91425" spcFirstLastPara="1" rIns="91425" wrap="square" tIns="45700">
            <a:noAutofit/>
          </a:bodyPr>
          <a:lstStyle/>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No clearly defined objective</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Rebalance the team</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Employee happiness</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Having FUN!!</a:t>
            </a:r>
            <a:endParaRPr b="0" i="0" sz="3100" u="none" cap="none" strike="noStrike">
              <a:solidFill>
                <a:schemeClr val="dk1"/>
              </a:solidFill>
              <a:latin typeface="Arial"/>
              <a:ea typeface="Arial"/>
              <a:cs typeface="Arial"/>
              <a:sym typeface="Arial"/>
            </a:endParaRPr>
          </a:p>
          <a:p>
            <a:pPr indent="0" lvl="0" marL="0" marR="0" rtl="0" algn="l">
              <a:lnSpc>
                <a:spcPct val="115000"/>
              </a:lnSpc>
              <a:spcBef>
                <a:spcPts val="1000"/>
              </a:spcBef>
              <a:spcAft>
                <a:spcPts val="0"/>
              </a:spcAft>
              <a:buClr>
                <a:srgbClr val="000000"/>
              </a:buClr>
              <a:buSzPts val="3100"/>
              <a:buFont typeface="Arial"/>
              <a:buNone/>
            </a:pPr>
            <a:r>
              <a:t/>
            </a:r>
            <a:endParaRPr b="0" i="0" sz="31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g2e2f8f1f618_0_251"/>
          <p:cNvSpPr txBox="1"/>
          <p:nvPr>
            <p:ph type="title"/>
          </p:nvPr>
        </p:nvSpPr>
        <p:spPr>
          <a:xfrm>
            <a:off x="1371600" y="656425"/>
            <a:ext cx="9435000" cy="776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0070C0"/>
              </a:buClr>
              <a:buSzPts val="4320"/>
              <a:buFont typeface="Nunito Sans"/>
              <a:buNone/>
            </a:pPr>
            <a:r>
              <a:rPr b="1" lang="en-US" sz="4240">
                <a:solidFill>
                  <a:srgbClr val="0070C0"/>
                </a:solidFill>
                <a:latin typeface="Arial"/>
                <a:ea typeface="Arial"/>
                <a:cs typeface="Arial"/>
                <a:sym typeface="Arial"/>
              </a:rPr>
              <a:t>Team Bonding Activity Examples</a:t>
            </a:r>
            <a:endParaRPr b="1" sz="4240">
              <a:latin typeface="Arial"/>
              <a:ea typeface="Arial"/>
              <a:cs typeface="Arial"/>
              <a:sym typeface="Arial"/>
            </a:endParaRPr>
          </a:p>
        </p:txBody>
      </p:sp>
      <p:sp>
        <p:nvSpPr>
          <p:cNvPr id="160" name="Google Shape;160;g2e2f8f1f618_0_251"/>
          <p:cNvSpPr/>
          <p:nvPr/>
        </p:nvSpPr>
        <p:spPr>
          <a:xfrm>
            <a:off x="1385400" y="1520025"/>
            <a:ext cx="9435000" cy="2999100"/>
          </a:xfrm>
          <a:prstGeom prst="rect">
            <a:avLst/>
          </a:prstGeom>
          <a:noFill/>
          <a:ln>
            <a:noFill/>
          </a:ln>
        </p:spPr>
        <p:txBody>
          <a:bodyPr anchorCtr="0" anchor="t" bIns="45700" lIns="91425" spcFirstLastPara="1" rIns="91425" wrap="square" tIns="45700">
            <a:noAutofit/>
          </a:bodyPr>
          <a:lstStyle/>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Staff lunch</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Going to the movies</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Kickball</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Ziplining</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Scheduled coffee breaks</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Celebrations</a:t>
            </a:r>
            <a:endParaRPr b="0" i="0" sz="3100" u="none" cap="none" strike="noStrike">
              <a:solidFill>
                <a:schemeClr val="dk1"/>
              </a:solidFill>
              <a:latin typeface="Arial"/>
              <a:ea typeface="Arial"/>
              <a:cs typeface="Arial"/>
              <a:sym typeface="Arial"/>
            </a:endParaRPr>
          </a:p>
          <a:p>
            <a:pPr indent="-412750" lvl="0" marL="457200" marR="0" rtl="0" algn="l">
              <a:lnSpc>
                <a:spcPct val="115000"/>
              </a:lnSpc>
              <a:spcBef>
                <a:spcPts val="1000"/>
              </a:spcBef>
              <a:spcAft>
                <a:spcPts val="0"/>
              </a:spcAft>
              <a:buClr>
                <a:schemeClr val="dk1"/>
              </a:buClr>
              <a:buSzPts val="3100"/>
              <a:buChar char="•"/>
            </a:pPr>
            <a:r>
              <a:rPr lang="en-US" sz="3100">
                <a:solidFill>
                  <a:schemeClr val="dk1"/>
                </a:solidFill>
              </a:rPr>
              <a:t>Monthly one-on-ones not about work</a:t>
            </a:r>
            <a:endParaRPr sz="3100">
              <a:solidFill>
                <a:schemeClr val="dk1"/>
              </a:solidFill>
            </a:endParaRPr>
          </a:p>
          <a:p>
            <a:pPr indent="0" lvl="0" marL="0" marR="0" rtl="0" algn="l">
              <a:lnSpc>
                <a:spcPct val="115000"/>
              </a:lnSpc>
              <a:spcBef>
                <a:spcPts val="1000"/>
              </a:spcBef>
              <a:spcAft>
                <a:spcPts val="0"/>
              </a:spcAft>
              <a:buClr>
                <a:srgbClr val="000000"/>
              </a:buClr>
              <a:buSzPts val="3100"/>
              <a:buFont typeface="Arial"/>
              <a:buNone/>
            </a:pPr>
            <a:r>
              <a:t/>
            </a:r>
            <a:endParaRPr b="0" i="0" sz="31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UAH Logo">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UAH BLue">
  <a:themeElements>
    <a:clrScheme name="Custom 1">
      <a:dk1>
        <a:srgbClr val="000000"/>
      </a:dk1>
      <a:lt1>
        <a:srgbClr val="FFFFFF"/>
      </a:lt1>
      <a:dk2>
        <a:srgbClr val="262626"/>
      </a:dk2>
      <a:lt2>
        <a:srgbClr val="E7E6E6"/>
      </a:lt2>
      <a:accent1>
        <a:srgbClr val="0077C8"/>
      </a:accent1>
      <a:accent2>
        <a:srgbClr val="FDDA24"/>
      </a:accent2>
      <a:accent3>
        <a:srgbClr val="BBB1A7"/>
      </a:accent3>
      <a:accent4>
        <a:srgbClr val="757575"/>
      </a:accent4>
      <a:accent5>
        <a:srgbClr val="E5E5E5"/>
      </a:accent5>
      <a:accent6>
        <a:srgbClr val="009FDF"/>
      </a:accent6>
      <a:hlink>
        <a:srgbClr val="BBB1A7"/>
      </a:hlink>
      <a:folHlink>
        <a:srgbClr val="75757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2022-03-01T22:17:21Z</dcterms:created>
  <dc:creator>Alex Duck</dc:creator>
</cp:coreProperties>
</file>